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2A09-F80C-426C-96F5-4FC6885D3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3440B-F7B1-41B1-AD95-0F96C8393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F809E-1FB8-4A25-BC7D-495BE7F4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82EAB-D437-40DE-9936-1B0DB7C3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05570-CB4D-46CF-9DD1-E41CF386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5F1BF-3E20-4081-9E51-68D2898A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A256B6-9D9C-4502-A08A-37CFEE669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B24FF-E8A6-4FEC-B0E9-FC046B06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88071-B41F-4F76-B703-7BD96E047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E5AAF-6C45-4217-BFFE-A2AC9554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2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86737-310D-4702-9D98-AC132244C6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394D8-603B-4D31-8ACA-B11172154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CA7B6-9E4D-4663-A71E-9893F453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A1912-D59F-48F8-B5B8-B1D2E5B3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31CFB-5D50-4A9A-B3EA-4ED294241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8BAC-A58A-44B3-BA99-C07BBCE3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D148B-22F7-435B-82AB-63E0AAF2B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B124D-9106-4CE5-B324-63D411C0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0610F-E897-4DE2-B03A-505836A9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16755-6343-4F11-B15F-2312ADC2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8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0D82-A855-4C61-8F96-230C48EF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B6DAB-6720-43B5-B8E3-43D18A25A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CA193-A472-4648-BC6B-931C0066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C9C2-2BE8-478A-A9BA-15FD8ECE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9F67B-A5C3-4FF1-A2AB-36256FE6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CC9F-1485-4ABD-902F-019DA613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34937-C455-4851-82BE-E5DAC35DF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91DF9-65F1-47A4-8160-21A0BB758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03B86-ABD2-4DC9-A7BF-E4CE6394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FAB47-FEDC-4F81-908C-5E55FA28E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E76C5-A9D9-4BD0-9372-7375992E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3F4F-ED64-41E7-828C-F5FBB13AD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C78E5-D2D7-4745-A74E-4943D9AF7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3B9EE-5DF6-4446-BA81-3D3918E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6EC38-0A21-403A-A7A5-2DACC518E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D23C4-A91A-4196-8540-3294AE3FC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5A2C2-88C5-4945-8FBB-93E94A37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3DCD5B-8354-4F92-B941-8ECC2241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960919-C7B1-4302-9CCA-26E03BEE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3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B7591-DCE6-402F-B41E-BCA9953C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6FAF0E-5E6D-4381-B731-10FD5ED3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356AC-69DC-4104-89FD-C5EA2ED4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328F3-CD98-4389-A3BC-B130EDFD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416EF-4B19-4482-AF39-27D2BAFD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BD94C7-5201-4855-A2AF-118B8BFF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ACCF2-420D-4C5F-8C3A-1D7938B9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C4B1-D1AE-49D6-ACEA-EC515AAEA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E82A-4D66-47D3-A8AE-84EE89910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0B384-C57D-4456-9C95-A3122D063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1296E-8A96-480F-9927-DD1371A0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987C5-69E3-4770-AB8C-87029104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C11D2-094D-4D7B-9B0F-780FECC6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D880-6E64-45B8-AFBF-B36AC109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4497F-B58B-4B8D-B063-336678C95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C5246-3DE3-49FE-9BF3-30D364ECE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8B656-85D9-4651-9B68-2F1D9D66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8EB3B-33A2-4BAB-AC2E-5AAEA072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F3AEC-F370-4460-8F3B-BA34CA54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9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32C5B-4C4E-436A-A5EF-F992E3B1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42FA8-DB2E-402E-B4B6-16E26869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E8C04-0679-44BB-9B38-F6251D9FA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EF10-4A4F-439C-AA2A-9B820917255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BF00A-4234-4580-9F0B-C53E4A1DB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D8C49-531C-4057-B386-2192183BE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4009-915A-4BAA-9414-E9FA5F06D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036A-5EF8-416B-A586-4B415DCC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1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Vortex Fiber Nulling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DBE98A-84F4-4465-85E1-39D48B33A9FC}"/>
              </a:ext>
            </a:extLst>
          </p:cNvPr>
          <p:cNvGrpSpPr/>
          <p:nvPr/>
        </p:nvGrpSpPr>
        <p:grpSpPr>
          <a:xfrm>
            <a:off x="6214324" y="1029863"/>
            <a:ext cx="2672921" cy="2604414"/>
            <a:chOff x="8764635" y="1615800"/>
            <a:chExt cx="2672921" cy="2604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28E825D-A38E-48D4-BA37-1849775E1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64635" y="1923694"/>
              <a:ext cx="2554862" cy="2296520"/>
            </a:xfrm>
            <a:prstGeom prst="rect">
              <a:avLst/>
            </a:prstGeom>
          </p:spPr>
        </p:pic>
        <p:sp>
          <p:nvSpPr>
            <p:cNvPr id="9" name="TextBox 65">
              <a:extLst>
                <a:ext uri="{FF2B5EF4-FFF2-40B4-BE49-F238E27FC236}">
                  <a16:creationId xmlns:a16="http://schemas.microsoft.com/office/drawing/2014/main" id="{7560EE17-094E-42AE-AEA9-F2B3A545F9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95002" y="1615800"/>
              <a:ext cx="2642554" cy="310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sz="1400" b="1" dirty="0">
                  <a:solidFill>
                    <a:schemeClr val="tx1"/>
                  </a:solidFill>
                  <a:latin typeface="Helvetica" charset="0"/>
                  <a:cs typeface="Helvetica" charset="0"/>
                </a:rPr>
                <a:t>Theoretical Coupling Curve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99B70E5-44DD-42DC-8D7F-4010140D4FC5}"/>
              </a:ext>
            </a:extLst>
          </p:cNvPr>
          <p:cNvGrpSpPr/>
          <p:nvPr/>
        </p:nvGrpSpPr>
        <p:grpSpPr>
          <a:xfrm>
            <a:off x="9317562" y="2126529"/>
            <a:ext cx="2554862" cy="2604943"/>
            <a:chOff x="5737045" y="2247832"/>
            <a:chExt cx="2554862" cy="260494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FBA0F9B-E606-4AD1-B63E-0E161319B2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4023"/>
            <a:stretch/>
          </p:blipFill>
          <p:spPr>
            <a:xfrm>
              <a:off x="5737045" y="2579177"/>
              <a:ext cx="2554862" cy="2273598"/>
            </a:xfrm>
            <a:prstGeom prst="rect">
              <a:avLst/>
            </a:prstGeom>
          </p:spPr>
        </p:pic>
        <p:sp>
          <p:nvSpPr>
            <p:cNvPr id="12" name="TextBox 65">
              <a:extLst>
                <a:ext uri="{FF2B5EF4-FFF2-40B4-BE49-F238E27FC236}">
                  <a16:creationId xmlns:a16="http://schemas.microsoft.com/office/drawing/2014/main" id="{36012515-2B9E-442A-8649-3F2A8008E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4593" y="2247832"/>
              <a:ext cx="2183929" cy="3414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sz="1400" b="1" dirty="0">
                  <a:solidFill>
                    <a:schemeClr val="tx1"/>
                  </a:solidFill>
                  <a:latin typeface="Helvetica" charset="0"/>
                  <a:cs typeface="Helvetica" charset="0"/>
                </a:rPr>
                <a:t>Actual Coupling Curve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1F4E825-1B6B-4A88-B9A0-37A11F6DE448}"/>
              </a:ext>
            </a:extLst>
          </p:cNvPr>
          <p:cNvGrpSpPr/>
          <p:nvPr/>
        </p:nvGrpSpPr>
        <p:grpSpPr>
          <a:xfrm>
            <a:off x="6204860" y="3725423"/>
            <a:ext cx="2883447" cy="2687957"/>
            <a:chOff x="6174376" y="3725423"/>
            <a:chExt cx="2883447" cy="268795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B83C4CA-2B44-493E-86ED-3E3E2074CE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" t="6814" r="-679"/>
            <a:stretch/>
          </p:blipFill>
          <p:spPr>
            <a:xfrm>
              <a:off x="6200503" y="4054832"/>
              <a:ext cx="2857320" cy="2358548"/>
            </a:xfrm>
            <a:prstGeom prst="rect">
              <a:avLst/>
            </a:prstGeom>
          </p:spPr>
        </p:pic>
        <p:sp>
          <p:nvSpPr>
            <p:cNvPr id="14" name="TextBox 65">
              <a:extLst>
                <a:ext uri="{FF2B5EF4-FFF2-40B4-BE49-F238E27FC236}">
                  <a16:creationId xmlns:a16="http://schemas.microsoft.com/office/drawing/2014/main" id="{1C747783-B097-48F2-AB1E-A3DFB25B97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4376" y="3725423"/>
              <a:ext cx="2642554" cy="375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22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sz="1400" b="1" dirty="0">
                  <a:solidFill>
                    <a:schemeClr val="tx1"/>
                  </a:solidFill>
                  <a:latin typeface="Helvetica" charset="0"/>
                  <a:cs typeface="Helvetica" charset="0"/>
                </a:rPr>
                <a:t>Theoretical Coupling Map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640A1741-0DA7-4CA1-830B-C8B3FEB924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3" y="2892850"/>
            <a:ext cx="6197608" cy="1661179"/>
          </a:xfrm>
          <a:prstGeom prst="rect">
            <a:avLst/>
          </a:prstGeom>
        </p:spPr>
      </p:pic>
      <p:sp>
        <p:nvSpPr>
          <p:cNvPr id="59" name="Rectangle 44">
            <a:extLst>
              <a:ext uri="{FF2B5EF4-FFF2-40B4-BE49-F238E27FC236}">
                <a16:creationId xmlns:a16="http://schemas.microsoft.com/office/drawing/2014/main" id="{F6715C57-BDE7-41F4-9EEB-CA533BDF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060343"/>
            <a:ext cx="10972800" cy="18288"/>
          </a:xfrm>
          <a:prstGeom prst="rect">
            <a:avLst/>
          </a:prstGeom>
          <a:solidFill>
            <a:srgbClr val="FF6C0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5695" tIns="82848" rIns="165695" bIns="82848"/>
          <a:lstStyle/>
          <a:p>
            <a:pPr defTabSz="3975022"/>
            <a:endParaRPr lang="en-US" sz="16174">
              <a:latin typeface="Helvetica" charset="0"/>
              <a:cs typeface="Helvetica" charset="0"/>
            </a:endParaRPr>
          </a:p>
        </p:txBody>
      </p:sp>
      <p:sp>
        <p:nvSpPr>
          <p:cNvPr id="60" name="TextBox 65">
            <a:extLst>
              <a:ext uri="{FF2B5EF4-FFF2-40B4-BE49-F238E27FC236}">
                <a16:creationId xmlns:a16="http://schemas.microsoft.com/office/drawing/2014/main" id="{7C3F52B7-7E85-45A3-BEA9-D302D783C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176" y="2517298"/>
            <a:ext cx="2642554" cy="37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2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sz="1400" b="1" dirty="0">
                <a:solidFill>
                  <a:schemeClr val="tx1"/>
                </a:solidFill>
                <a:latin typeface="Helvetica" charset="0"/>
                <a:cs typeface="Helvetica" charset="0"/>
              </a:rPr>
              <a:t>Optical Layout</a:t>
            </a:r>
          </a:p>
        </p:txBody>
      </p:sp>
    </p:spTree>
    <p:extLst>
      <p:ext uri="{BB962C8B-B14F-4D97-AF65-F5344CB8AC3E}">
        <p14:creationId xmlns:p14="http://schemas.microsoft.com/office/powerpoint/2010/main" val="239999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Helvetica</vt:lpstr>
      <vt:lpstr>Office Theme</vt:lpstr>
      <vt:lpstr>Vortex Fiber Nulling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Vortex Fiber Nulling</dc:title>
  <dc:creator>Daniel Echeverri</dc:creator>
  <cp:lastModifiedBy>Daniel Echeverri</cp:lastModifiedBy>
  <cp:revision>8</cp:revision>
  <dcterms:created xsi:type="dcterms:W3CDTF">2018-09-17T19:17:29Z</dcterms:created>
  <dcterms:modified xsi:type="dcterms:W3CDTF">2018-09-17T19:51:27Z</dcterms:modified>
</cp:coreProperties>
</file>