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303" r:id="rId2"/>
    <p:sldId id="256" r:id="rId3"/>
    <p:sldId id="257" r:id="rId4"/>
    <p:sldId id="263" r:id="rId5"/>
    <p:sldId id="266" r:id="rId6"/>
    <p:sldId id="267" r:id="rId7"/>
    <p:sldId id="268" r:id="rId8"/>
    <p:sldId id="269" r:id="rId9"/>
    <p:sldId id="270" r:id="rId10"/>
    <p:sldId id="320" r:id="rId11"/>
    <p:sldId id="308" r:id="rId12"/>
    <p:sldId id="318" r:id="rId13"/>
    <p:sldId id="323" r:id="rId14"/>
    <p:sldId id="321" r:id="rId15"/>
    <p:sldId id="327" r:id="rId16"/>
    <p:sldId id="328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2" autoAdjust="0"/>
    <p:restoredTop sz="94660"/>
  </p:normalViewPr>
  <p:slideViewPr>
    <p:cSldViewPr snapToGrid="0">
      <p:cViewPr varScale="1">
        <p:scale>
          <a:sx n="55" d="100"/>
          <a:sy n="55" d="100"/>
        </p:scale>
        <p:origin x="1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098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9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Create something to impress Sara Seager</a:t>
            </a:r>
          </a:p>
          <a:p>
            <a:endParaRPr/>
          </a:p>
          <a:p>
            <a:r>
              <a:t>Assignment fell on my desk</a:t>
            </a:r>
          </a:p>
          <a:p>
            <a:r>
              <a:t>- so many different planets</a:t>
            </a:r>
          </a:p>
          <a:p>
            <a:r>
              <a:t>- what would it be like to go there.</a:t>
            </a:r>
          </a:p>
          <a:p>
            <a:r>
              <a:t>- wanted to put something that created a desire/ vision of the - future vs widgets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Create something to impress Sara Seager</a:t>
            </a:r>
          </a:p>
          <a:p>
            <a:endParaRPr/>
          </a:p>
          <a:p>
            <a:r>
              <a:t>Assignment fell on my desk</a:t>
            </a:r>
          </a:p>
          <a:p>
            <a:r>
              <a:t>- so many different planets</a:t>
            </a:r>
          </a:p>
          <a:p>
            <a:r>
              <a:t>- what would it be like to go there.</a:t>
            </a:r>
          </a:p>
          <a:p>
            <a:r>
              <a:t>- wanted to put something that created a desire/ vision of the - future vs widgets</a:t>
            </a:r>
          </a:p>
        </p:txBody>
      </p:sp>
    </p:spTree>
    <p:extLst>
      <p:ext uri="{BB962C8B-B14F-4D97-AF65-F5344CB8AC3E}">
        <p14:creationId xmlns:p14="http://schemas.microsoft.com/office/powerpoint/2010/main" val="946813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Create something to impress Sara Seager</a:t>
            </a:r>
          </a:p>
          <a:p>
            <a:endParaRPr/>
          </a:p>
          <a:p>
            <a:r>
              <a:t>Assignment fell on my desk</a:t>
            </a:r>
          </a:p>
          <a:p>
            <a:r>
              <a:t>- so many different planets</a:t>
            </a:r>
          </a:p>
          <a:p>
            <a:r>
              <a:t>- what would it be like to go there.</a:t>
            </a:r>
          </a:p>
          <a:p>
            <a:r>
              <a:t>- wanted to put something that created a desire/ vision of the - future vs widgets</a:t>
            </a:r>
          </a:p>
        </p:txBody>
      </p:sp>
    </p:spTree>
    <p:extLst>
      <p:ext uri="{BB962C8B-B14F-4D97-AF65-F5344CB8AC3E}">
        <p14:creationId xmlns:p14="http://schemas.microsoft.com/office/powerpoint/2010/main" val="380418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defRPr sz="1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4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316979"/>
            <a:ext cx="24384000" cy="595035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Studio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953" y="7406068"/>
            <a:ext cx="4818154" cy="4421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65" y="962314"/>
            <a:ext cx="4495798" cy="4388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205" y="8152395"/>
            <a:ext cx="4948249" cy="4795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839" y="6322457"/>
            <a:ext cx="2666969" cy="25840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077" y="1399422"/>
            <a:ext cx="3158060" cy="29673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78" y="2678846"/>
            <a:ext cx="3484216" cy="3375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01" y="7000167"/>
            <a:ext cx="5399678" cy="52331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875" y="2154040"/>
            <a:ext cx="4909439" cy="466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6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" y="0"/>
            <a:ext cx="24005812" cy="1373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686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Screen Shot 2016-01-07 at 12.06.4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28421" y="10632876"/>
            <a:ext cx="9588501" cy="309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Screen Shot 2016-01-07 at 12.05.5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42440" y="7192962"/>
            <a:ext cx="9817101" cy="309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Screen Shot 2016-01-07 at 12.05.4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52019" y="3880048"/>
            <a:ext cx="100330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Screen Shot 2016-01-07 at 12.05.38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06246" y="554434"/>
            <a:ext cx="9740901" cy="318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Screen Shot 2016-01-07 at 12.05.10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23574" y="9436629"/>
            <a:ext cx="9880601" cy="312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Screen Shot 2016-01-07 at 12.04.50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23243" y="5359333"/>
            <a:ext cx="9626601" cy="379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Screen Shot 2016-01-07 at 12.04.31 P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16934" y="1408046"/>
            <a:ext cx="9956801" cy="31623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14162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73" y="533206"/>
            <a:ext cx="8782427" cy="12649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505" y="392528"/>
            <a:ext cx="12666295" cy="1230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884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75845"/>
            <a:ext cx="11624508" cy="15861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54" y="535877"/>
            <a:ext cx="8997462" cy="128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80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74" y="439615"/>
            <a:ext cx="8754972" cy="12636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274" y="439614"/>
            <a:ext cx="8702218" cy="12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35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321 Floor 1 hallway.jpg"/>
          <p:cNvPicPr>
            <a:picLocks noChangeAspect="1"/>
          </p:cNvPicPr>
          <p:nvPr/>
        </p:nvPicPr>
        <p:blipFill>
          <a:blip r:embed="rId3">
            <a:extLst/>
          </a:blip>
          <a:srcRect t="8774" b="6588"/>
          <a:stretch>
            <a:fillRect/>
          </a:stretch>
        </p:blipFill>
        <p:spPr>
          <a:xfrm>
            <a:off x="-110067" y="-9129"/>
            <a:ext cx="24524493" cy="13754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800438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054839" cy="1812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5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244" y="0"/>
            <a:ext cx="6578756" cy="137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36" y="8686801"/>
            <a:ext cx="11655908" cy="5029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5850" y="6770301"/>
            <a:ext cx="1805939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Studio</a:t>
            </a:r>
            <a:r>
              <a:rPr lang="en-US" sz="3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400" dirty="0">
                <a:solidFill>
                  <a:schemeClr val="bg1"/>
                </a:solidFill>
              </a:rPr>
              <a:t>is </a:t>
            </a:r>
            <a:r>
              <a:rPr lang="en-US" sz="3400" dirty="0" smtClean="0">
                <a:solidFill>
                  <a:schemeClr val="bg1"/>
                </a:solidFill>
              </a:rPr>
              <a:t>passionate </a:t>
            </a:r>
            <a:r>
              <a:rPr lang="en-US" sz="3400" dirty="0">
                <a:solidFill>
                  <a:schemeClr val="bg1"/>
                </a:solidFill>
              </a:rPr>
              <a:t>about helping scientists and engineers imagine the future, </a:t>
            </a:r>
            <a:endParaRPr lang="en-US" sz="3400" dirty="0" smtClean="0">
              <a:solidFill>
                <a:schemeClr val="bg1"/>
              </a:solidFill>
            </a:endParaRPr>
          </a:p>
          <a:p>
            <a:pPr algn="l"/>
            <a:r>
              <a:rPr lang="en-US" sz="3400" dirty="0" smtClean="0">
                <a:solidFill>
                  <a:schemeClr val="bg1"/>
                </a:solidFill>
              </a:rPr>
              <a:t>                   and </a:t>
            </a:r>
            <a:r>
              <a:rPr lang="en-US" sz="3400" dirty="0">
                <a:solidFill>
                  <a:schemeClr val="bg1"/>
                </a:solidFill>
              </a:rPr>
              <a:t>giving people a sense of awe about the universe. </a:t>
            </a:r>
            <a:r>
              <a:rPr lang="en-US" sz="3400" dirty="0" smtClean="0">
                <a:solidFill>
                  <a:schemeClr val="bg1"/>
                </a:solidFill>
              </a:rPr>
              <a:t>   </a:t>
            </a:r>
            <a:endParaRPr kumimoji="0" lang="en-US" sz="34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2378"/>
            <a:ext cx="7303965" cy="6273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1945"/>
            <a:ext cx="6610350" cy="5012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66" y="-224459"/>
            <a:ext cx="10501278" cy="639588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321 Floor 1 hallway.jpg"/>
          <p:cNvPicPr>
            <a:picLocks noChangeAspect="1"/>
          </p:cNvPicPr>
          <p:nvPr/>
        </p:nvPicPr>
        <p:blipFill>
          <a:blip r:embed="rId3">
            <a:extLst/>
          </a:blip>
          <a:srcRect t="8774" b="6588"/>
          <a:stretch>
            <a:fillRect/>
          </a:stretch>
        </p:blipFill>
        <p:spPr>
          <a:xfrm>
            <a:off x="-110067" y="-9129"/>
            <a:ext cx="24524493" cy="13754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equoia-National-Par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6465" y="451246"/>
            <a:ext cx="4875437" cy="6500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Retro Futuristic Travel - India by Steve Thoma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96970" y="460458"/>
            <a:ext cx="4875438" cy="6493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Cub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1302" y="447278"/>
            <a:ext cx="4530094" cy="6500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asted-imag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350871" y="467259"/>
            <a:ext cx="4480822" cy="6493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san-francisco-poster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05498" y="7576021"/>
            <a:ext cx="4270437" cy="5693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asted-image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74896" y="7569579"/>
            <a:ext cx="4399322" cy="5693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asted-image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907214" y="7588922"/>
            <a:ext cx="3795945" cy="5693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" name="Group 211"/>
          <p:cNvGrpSpPr/>
          <p:nvPr/>
        </p:nvGrpSpPr>
        <p:grpSpPr>
          <a:xfrm>
            <a:off x="14931466" y="7594139"/>
            <a:ext cx="7705155" cy="5693915"/>
            <a:chOff x="0" y="0"/>
            <a:chExt cx="7705153" cy="5693914"/>
          </a:xfrm>
        </p:grpSpPr>
        <p:pic>
          <p:nvPicPr>
            <p:cNvPr id="209" name="pasted-image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684149" y="0"/>
              <a:ext cx="4021005" cy="56907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pasted-image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3170"/>
              <a:ext cx="3600578" cy="56907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3031719" y="1168995"/>
            <a:ext cx="1830586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4200" b="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Two Sun System</a:t>
            </a:r>
          </a:p>
        </p:txBody>
      </p:sp>
      <p:sp>
        <p:nvSpPr>
          <p:cNvPr id="233" name="Shape 233"/>
          <p:cNvSpPr/>
          <p:nvPr/>
        </p:nvSpPr>
        <p:spPr>
          <a:xfrm>
            <a:off x="3030140" y="11266884"/>
            <a:ext cx="18305860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4200" b="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Visit Your local Two Sun System</a:t>
            </a:r>
          </a:p>
          <a:p>
            <a:pPr defTabSz="821531">
              <a:defRPr sz="2400" b="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Where your shadow always has company.</a:t>
            </a:r>
          </a:p>
        </p:txBody>
      </p:sp>
      <p:pic>
        <p:nvPicPr>
          <p:cNvPr id="234" name="Screen Shot 2014-06-06 at 5.14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7609" y="2571750"/>
            <a:ext cx="13108782" cy="7346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3031719" y="1168995"/>
            <a:ext cx="1830586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4200" b="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Different Colored Vegetation</a:t>
            </a:r>
          </a:p>
        </p:txBody>
      </p:sp>
      <p:sp>
        <p:nvSpPr>
          <p:cNvPr id="237" name="Shape 237"/>
          <p:cNvSpPr/>
          <p:nvPr/>
        </p:nvSpPr>
        <p:spPr>
          <a:xfrm>
            <a:off x="3030140" y="11266884"/>
            <a:ext cx="18305860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4200" b="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Visit Your Nearest K-Star</a:t>
            </a:r>
          </a:p>
          <a:p>
            <a:pPr defTabSz="821531">
              <a:defRPr sz="2400" b="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“ Where the grass is always redder on the other side”</a:t>
            </a:r>
          </a:p>
        </p:txBody>
      </p:sp>
      <p:pic>
        <p:nvPicPr>
          <p:cNvPr id="238" name="FuchsiaFoliage_R4.jpg"/>
          <p:cNvPicPr>
            <a:picLocks noChangeAspect="1"/>
          </p:cNvPicPr>
          <p:nvPr/>
        </p:nvPicPr>
        <p:blipFill>
          <a:blip r:embed="rId2">
            <a:extLst/>
          </a:blip>
          <a:srcRect l="1052" t="6348" r="1952" b="29171"/>
          <a:stretch>
            <a:fillRect/>
          </a:stretch>
        </p:blipFill>
        <p:spPr>
          <a:xfrm>
            <a:off x="5887640" y="2661046"/>
            <a:ext cx="12304155" cy="7911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3031719" y="1168995"/>
            <a:ext cx="1830586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4200" b="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Super Earth</a:t>
            </a:r>
          </a:p>
        </p:txBody>
      </p:sp>
      <p:sp>
        <p:nvSpPr>
          <p:cNvPr id="241" name="Shape 241"/>
          <p:cNvSpPr/>
          <p:nvPr/>
        </p:nvSpPr>
        <p:spPr>
          <a:xfrm>
            <a:off x="3030140" y="11266884"/>
            <a:ext cx="18305860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4200" b="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Experience the gravity of a Super Earth</a:t>
            </a:r>
          </a:p>
          <a:p>
            <a:pPr defTabSz="821531">
              <a:defRPr sz="2400" b="1">
                <a:solidFill>
                  <a:srgbClr val="AAAAA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“where a feather falls faster”</a:t>
            </a:r>
          </a:p>
        </p:txBody>
      </p:sp>
      <p:pic>
        <p:nvPicPr>
          <p:cNvPr id="242" name="Base-Jumping-Norway-Kjerag-Apex-Adrenalin-Base-Phoenix-Fly-Wingsuit-Tracking-Suit-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4093" y="2125265"/>
            <a:ext cx="12698017" cy="8465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80" y="1918447"/>
            <a:ext cx="20010505" cy="974666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539870" cy="1576031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207</Words>
  <Application>Microsoft Office PowerPoint</Application>
  <PresentationFormat>Custom</PresentationFormat>
  <Paragraphs>30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Gill Sans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Harris, Joseph R (1890)</dc:creator>
  <cp:lastModifiedBy>Harris, Joseph R (312D)</cp:lastModifiedBy>
  <cp:revision>17</cp:revision>
  <dcterms:modified xsi:type="dcterms:W3CDTF">2018-09-17T22:19:09Z</dcterms:modified>
</cp:coreProperties>
</file>