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E5D36-7918-4A7D-A033-658AF743F22F}" v="12" dt="2018-09-17T05:36:50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>
        <p:scale>
          <a:sx n="98" d="100"/>
          <a:sy n="98" d="100"/>
        </p:scale>
        <p:origin x="723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ang" userId="71f85eecd88df08c" providerId="LiveId" clId="{04AE5D36-7918-4A7D-A033-658AF743F22F}"/>
    <pc:docChg chg="custSel modSld sldOrd">
      <pc:chgData name="Jason Wang" userId="71f85eecd88df08c" providerId="LiveId" clId="{04AE5D36-7918-4A7D-A033-658AF743F22F}" dt="2018-09-17T05:36:50.668" v="11"/>
      <pc:docMkLst>
        <pc:docMk/>
      </pc:docMkLst>
      <pc:sldChg chg="modSp">
        <pc:chgData name="Jason Wang" userId="71f85eecd88df08c" providerId="LiveId" clId="{04AE5D36-7918-4A7D-A033-658AF743F22F}" dt="2018-09-17T02:18:51.985" v="9" actId="20577"/>
        <pc:sldMkLst>
          <pc:docMk/>
          <pc:sldMk cId="2803705875" sldId="256"/>
        </pc:sldMkLst>
        <pc:spChg chg="mod">
          <ac:chgData name="Jason Wang" userId="71f85eecd88df08c" providerId="LiveId" clId="{04AE5D36-7918-4A7D-A033-658AF743F22F}" dt="2018-09-17T02:18:51.985" v="9" actId="20577"/>
          <ac:spMkLst>
            <pc:docMk/>
            <pc:sldMk cId="2803705875" sldId="256"/>
            <ac:spMk id="3" creationId="{B426F286-0554-40BC-8C9F-9B17AAB3EACC}"/>
          </ac:spMkLst>
        </pc:spChg>
      </pc:sldChg>
      <pc:sldChg chg="modTransition">
        <pc:chgData name="Jason Wang" userId="71f85eecd88df08c" providerId="LiveId" clId="{04AE5D36-7918-4A7D-A033-658AF743F22F}" dt="2018-09-17T05:36:50.668" v="11"/>
        <pc:sldMkLst>
          <pc:docMk/>
          <pc:sldMk cId="3502941426" sldId="259"/>
        </pc:sldMkLst>
      </pc:sldChg>
      <pc:sldChg chg="addSp delSp modSp">
        <pc:chgData name="Jason Wang" userId="71f85eecd88df08c" providerId="LiveId" clId="{04AE5D36-7918-4A7D-A033-658AF743F22F}" dt="2018-09-16T07:33:03.564" v="7" actId="1076"/>
        <pc:sldMkLst>
          <pc:docMk/>
          <pc:sldMk cId="1718594538" sldId="260"/>
        </pc:sldMkLst>
        <pc:picChg chg="add mod">
          <ac:chgData name="Jason Wang" userId="71f85eecd88df08c" providerId="LiveId" clId="{04AE5D36-7918-4A7D-A033-658AF743F22F}" dt="2018-09-16T07:33:03.564" v="7" actId="1076"/>
          <ac:picMkLst>
            <pc:docMk/>
            <pc:sldMk cId="1718594538" sldId="260"/>
            <ac:picMk id="10" creationId="{16B3F8E3-B825-41F5-856E-00858EB94216}"/>
          </ac:picMkLst>
        </pc:picChg>
        <pc:picChg chg="del">
          <ac:chgData name="Jason Wang" userId="71f85eecd88df08c" providerId="LiveId" clId="{04AE5D36-7918-4A7D-A033-658AF743F22F}" dt="2018-09-16T07:32:47.932" v="0" actId="478"/>
          <ac:picMkLst>
            <pc:docMk/>
            <pc:sldMk cId="1718594538" sldId="260"/>
            <ac:picMk id="3074" creationId="{539CBEF0-33E3-4B15-B1AE-6D88C0FF6437}"/>
          </ac:picMkLst>
        </pc:picChg>
      </pc:sldChg>
      <pc:sldChg chg="ord">
        <pc:chgData name="Jason Wang" userId="71f85eecd88df08c" providerId="LiveId" clId="{04AE5D36-7918-4A7D-A033-658AF743F22F}" dt="2018-09-17T02:25:32.870" v="10"/>
        <pc:sldMkLst>
          <pc:docMk/>
          <pc:sldMk cId="1233145615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7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0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0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81423-A2C3-4295-A804-0F84D533A9F0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8B4FA-1BD9-4E8A-B976-A1830A3A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4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08ED8664-A881-471B-BF75-E1F56EE57C97" descr="8EA2D4B0-5098-45C3-8696-AEBFF2D3D885@berkeley">
            <a:extLst>
              <a:ext uri="{FF2B5EF4-FFF2-40B4-BE49-F238E27FC236}">
                <a16:creationId xmlns:a16="http://schemas.microsoft.com/office/drawing/2014/main" id="{AC401B17-9C2C-401E-B361-FA805CE8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1FB7D-7EDF-4A21-8034-76848F9E5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New Outreach Initiatives at UC Berkeley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6F286-0554-40BC-8C9F-9B17AAB3E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328" y="5326723"/>
            <a:ext cx="6858000" cy="10983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Jason Wang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Carina Cheng, Tom </a:t>
            </a:r>
            <a:r>
              <a:rPr lang="en-US" sz="2000" dirty="0" err="1">
                <a:solidFill>
                  <a:srgbClr val="FFFFFF"/>
                </a:solidFill>
              </a:rPr>
              <a:t>Zick</a:t>
            </a:r>
            <a:r>
              <a:rPr lang="en-US" sz="2000" dirty="0">
                <a:solidFill>
                  <a:srgbClr val="FFFFFF"/>
                </a:solidFill>
              </a:rPr>
              <a:t>, and others at UC Berkeley Astronomy (lots of grad students)</a:t>
            </a:r>
          </a:p>
        </p:txBody>
      </p:sp>
    </p:spTree>
    <p:extLst>
      <p:ext uri="{BB962C8B-B14F-4D97-AF65-F5344CB8AC3E}">
        <p14:creationId xmlns:p14="http://schemas.microsoft.com/office/powerpoint/2010/main" val="2803705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B529D-C75F-4C34-BE96-D1CD2037D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998322BB-959A-49D1-8C47-08C277BC95BF" descr="EFC69890-8707-45B8-9F0D-3EBF6C93E9B9@berkeley">
            <a:extLst>
              <a:ext uri="{FF2B5EF4-FFF2-40B4-BE49-F238E27FC236}">
                <a16:creationId xmlns:a16="http://schemas.microsoft.com/office/drawing/2014/main" id="{1CA84D9B-EA1C-456A-8F75-E48EE94F0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r="1" b="19658"/>
          <a:stretch/>
        </p:blipFill>
        <p:spPr bwMode="auto">
          <a:xfrm>
            <a:off x="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FE90CDE-5DAC-4908-A5E8-4BF580C1AE82" descr="339BDF12-CDAF-4C83-9DF5-1260A4DA1179@berkeley">
            <a:extLst>
              <a:ext uri="{FF2B5EF4-FFF2-40B4-BE49-F238E27FC236}">
                <a16:creationId xmlns:a16="http://schemas.microsoft.com/office/drawing/2014/main" id="{2D300290-26C1-4FD9-8C14-94376E38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-3" b="-3"/>
          <a:stretch/>
        </p:blipFill>
        <p:spPr bwMode="auto"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034A0FD4-98C9-429D-B0C8-F7E1C0DB6C5E" descr="F547A465-A5B9-4C8D-8223-96D868355D38@berkeley">
            <a:extLst>
              <a:ext uri="{FF2B5EF4-FFF2-40B4-BE49-F238E27FC236}">
                <a16:creationId xmlns:a16="http://schemas.microsoft.com/office/drawing/2014/main" id="{9A0BCBCF-8839-4675-9E9B-47C6DF9FF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3" r="2" b="398"/>
          <a:stretch/>
        </p:blipFill>
        <p:spPr bwMode="auto"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7D645F11-6225-4972-BE7A-187387E3BDF7" descr="9F8D74C3-BE89-4AE1-B808-A1329A1F09DD@berkeley">
            <a:extLst>
              <a:ext uri="{FF2B5EF4-FFF2-40B4-BE49-F238E27FC236}">
                <a16:creationId xmlns:a16="http://schemas.microsoft.com/office/drawing/2014/main" id="{C01C8792-80F4-48D2-BD57-D7D4705E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r="3" b="3"/>
          <a:stretch/>
        </p:blipFill>
        <p:spPr bwMode="auto">
          <a:xfrm>
            <a:off x="20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4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998322BB-959A-49D1-8C47-08C277BC95BF" descr="EFC69890-8707-45B8-9F0D-3EBF6C93E9B9@berkeley">
            <a:extLst>
              <a:ext uri="{FF2B5EF4-FFF2-40B4-BE49-F238E27FC236}">
                <a16:creationId xmlns:a16="http://schemas.microsoft.com/office/drawing/2014/main" id="{1CA84D9B-EA1C-456A-8F75-E48EE94F0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r="1" b="19658"/>
          <a:stretch/>
        </p:blipFill>
        <p:spPr bwMode="auto">
          <a:xfrm>
            <a:off x="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FE90CDE-5DAC-4908-A5E8-4BF580C1AE82" descr="339BDF12-CDAF-4C83-9DF5-1260A4DA1179@berkeley">
            <a:extLst>
              <a:ext uri="{FF2B5EF4-FFF2-40B4-BE49-F238E27FC236}">
                <a16:creationId xmlns:a16="http://schemas.microsoft.com/office/drawing/2014/main" id="{2D300290-26C1-4FD9-8C14-94376E38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-3" b="-3"/>
          <a:stretch/>
        </p:blipFill>
        <p:spPr bwMode="auto"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034A0FD4-98C9-429D-B0C8-F7E1C0DB6C5E" descr="F547A465-A5B9-4C8D-8223-96D868355D38@berkeley">
            <a:extLst>
              <a:ext uri="{FF2B5EF4-FFF2-40B4-BE49-F238E27FC236}">
                <a16:creationId xmlns:a16="http://schemas.microsoft.com/office/drawing/2014/main" id="{9A0BCBCF-8839-4675-9E9B-47C6DF9FF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3" r="2" b="398"/>
          <a:stretch/>
        </p:blipFill>
        <p:spPr bwMode="auto"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7D645F11-6225-4972-BE7A-187387E3BDF7" descr="9F8D74C3-BE89-4AE1-B808-A1329A1F09DD@berkeley">
            <a:extLst>
              <a:ext uri="{FF2B5EF4-FFF2-40B4-BE49-F238E27FC236}">
                <a16:creationId xmlns:a16="http://schemas.microsoft.com/office/drawing/2014/main" id="{C01C8792-80F4-48D2-BD57-D7D4705E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r="3" b="3"/>
          <a:stretch/>
        </p:blipFill>
        <p:spPr bwMode="auto">
          <a:xfrm>
            <a:off x="20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9FB17-5B06-486F-8196-6654C6FBAF85}"/>
              </a:ext>
            </a:extLst>
          </p:cNvPr>
          <p:cNvSpPr txBox="1"/>
          <p:nvPr/>
        </p:nvSpPr>
        <p:spPr>
          <a:xfrm>
            <a:off x="1211093" y="1298643"/>
            <a:ext cx="7388157" cy="3680431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 Seasons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Grad students, </a:t>
            </a:r>
            <a:r>
              <a:rPr lang="en-US" sz="2400" dirty="0" err="1">
                <a:solidFill>
                  <a:schemeClr val="bg1"/>
                </a:solidFill>
              </a:rPr>
              <a:t>postodcs</a:t>
            </a:r>
            <a:r>
              <a:rPr lang="en-US" sz="2400" dirty="0">
                <a:solidFill>
                  <a:schemeClr val="bg1"/>
                </a:solidFill>
              </a:rPr>
              <a:t>, researchers, faculty speakers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~110 visitors per month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Self funded (mostly by T-shirts) </a:t>
            </a:r>
          </a:p>
        </p:txBody>
      </p:sp>
    </p:spTree>
    <p:extLst>
      <p:ext uri="{BB962C8B-B14F-4D97-AF65-F5344CB8AC3E}">
        <p14:creationId xmlns:p14="http://schemas.microsoft.com/office/powerpoint/2010/main" val="350294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9FB8-D578-4C93-B66C-A479B103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Demos</a:t>
            </a:r>
          </a:p>
        </p:txBody>
      </p:sp>
      <p:pic>
        <p:nvPicPr>
          <p:cNvPr id="5" name="Picture 4" descr="A group of people standing in front of a crowd&#10;&#10;Description generated with high confidence">
            <a:extLst>
              <a:ext uri="{FF2B5EF4-FFF2-40B4-BE49-F238E27FC236}">
                <a16:creationId xmlns:a16="http://schemas.microsoft.com/office/drawing/2014/main" id="{2ABFBF92-0AA7-488A-972D-6C6220D5B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03" y="2504867"/>
            <a:ext cx="4585420" cy="343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36B59-917D-4D59-95AC-62300947A964}"/>
              </a:ext>
            </a:extLst>
          </p:cNvPr>
          <p:cNvSpPr txBox="1"/>
          <p:nvPr/>
        </p:nvSpPr>
        <p:spPr>
          <a:xfrm>
            <a:off x="308412" y="1701361"/>
            <a:ext cx="3957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Oculus Rift</a:t>
            </a:r>
          </a:p>
          <a:p>
            <a:pPr algn="ctr"/>
            <a:r>
              <a:rPr lang="en-US" dirty="0"/>
              <a:t>Great viewing experience, powerful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1C405-FACC-4C31-B4F3-66A9AF83DF95}"/>
              </a:ext>
            </a:extLst>
          </p:cNvPr>
          <p:cNvSpPr txBox="1"/>
          <p:nvPr/>
        </p:nvSpPr>
        <p:spPr>
          <a:xfrm>
            <a:off x="5434520" y="1701361"/>
            <a:ext cx="321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Pixels + </a:t>
            </a:r>
            <a:r>
              <a:rPr lang="en-US" dirty="0" err="1"/>
              <a:t>Youtube</a:t>
            </a:r>
            <a:r>
              <a:rPr lang="en-US" dirty="0"/>
              <a:t> 360</a:t>
            </a:r>
          </a:p>
          <a:p>
            <a:pPr algn="ctr"/>
            <a:r>
              <a:rPr lang="en-US" dirty="0"/>
              <a:t>Portable, Lots of 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F26E8-D67B-4917-8452-C8F45610F5F6}"/>
              </a:ext>
            </a:extLst>
          </p:cNvPr>
          <p:cNvSpPr txBox="1"/>
          <p:nvPr/>
        </p:nvSpPr>
        <p:spPr>
          <a:xfrm>
            <a:off x="1854749" y="6249842"/>
            <a:ext cx="535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Great for when the weather doesn’t cooperate!</a:t>
            </a:r>
          </a:p>
        </p:txBody>
      </p:sp>
      <p:pic>
        <p:nvPicPr>
          <p:cNvPr id="10" name="Picture 9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16B3F8E3-B825-41F5-856E-00858EB94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0" y="2504866"/>
            <a:ext cx="4585420" cy="34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30C3-4E71-475D-A48E-759149C8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Roasting Marshmallows</a:t>
            </a:r>
          </a:p>
        </p:txBody>
      </p:sp>
      <p:pic>
        <p:nvPicPr>
          <p:cNvPr id="4098" name="A6505CAE-5F62-4CC4-BC12-25204053E440" descr="2E6CEBF7-53FC-4A2E-B7A6-35AC1DB3986A@berkeley">
            <a:extLst>
              <a:ext uri="{FF2B5EF4-FFF2-40B4-BE49-F238E27FC236}">
                <a16:creationId xmlns:a16="http://schemas.microsoft.com/office/drawing/2014/main" id="{01052316-40F4-4291-9BE8-2ADFAB52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5" y="1417809"/>
            <a:ext cx="3904505" cy="53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CC22-1FE4-4E68-B848-4040EF02D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3" b="9594"/>
          <a:stretch/>
        </p:blipFill>
        <p:spPr>
          <a:xfrm>
            <a:off x="3952671" y="1395919"/>
            <a:ext cx="5142691" cy="2592421"/>
          </a:xfrm>
          <a:prstGeom prst="rect">
            <a:avLst/>
          </a:prstGeom>
        </p:spPr>
      </p:pic>
      <p:pic>
        <p:nvPicPr>
          <p:cNvPr id="7" name="Picture 6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B4AB7285-8537-4F05-BD12-3E529B9F9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8067"/>
          <a:stretch/>
        </p:blipFill>
        <p:spPr>
          <a:xfrm>
            <a:off x="3952671" y="4027250"/>
            <a:ext cx="5142692" cy="272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54ED-3A15-4E55-BAE8-B86565B5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 Demos</a:t>
            </a:r>
          </a:p>
        </p:txBody>
      </p:sp>
      <p:pic>
        <p:nvPicPr>
          <p:cNvPr id="4" name="wwt_solarsystem_asteroids">
            <a:hlinkClick r:id="" action="ppaction://media"/>
            <a:extLst>
              <a:ext uri="{FF2B5EF4-FFF2-40B4-BE49-F238E27FC236}">
                <a16:creationId xmlns:a16="http://schemas.microsoft.com/office/drawing/2014/main" id="{6E1D8231-5E46-4CD4-B303-8FEE179C45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489" y="2057293"/>
            <a:ext cx="7461115" cy="4196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69A9F-B816-49C5-920F-DBF2C0EB231A}"/>
              </a:ext>
            </a:extLst>
          </p:cNvPr>
          <p:cNvSpPr txBox="1"/>
          <p:nvPr/>
        </p:nvSpPr>
        <p:spPr>
          <a:xfrm>
            <a:off x="2592868" y="1687961"/>
            <a:ext cx="395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Oculus Rift + World Wide Telescope</a:t>
            </a:r>
          </a:p>
        </p:txBody>
      </p:sp>
    </p:spTree>
    <p:extLst>
      <p:ext uri="{BB962C8B-B14F-4D97-AF65-F5344CB8AC3E}">
        <p14:creationId xmlns:p14="http://schemas.microsoft.com/office/powerpoint/2010/main" val="12331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1428</TotalTime>
  <Words>87</Words>
  <Application>Microsoft Office PowerPoint</Application>
  <PresentationFormat>On-screen Show (4:3)</PresentationFormat>
  <Paragraphs>16</Paragraphs>
  <Slides>7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Open Sans</vt:lpstr>
      <vt:lpstr>Office Theme</vt:lpstr>
      <vt:lpstr>New Outreach Initiatives at UC Berkeley</vt:lpstr>
      <vt:lpstr>PowerPoint Presentation</vt:lpstr>
      <vt:lpstr>PowerPoint Presentation</vt:lpstr>
      <vt:lpstr>PowerPoint Presentation</vt:lpstr>
      <vt:lpstr>Virtual Reality Demos</vt:lpstr>
      <vt:lpstr>Roasting Marshmallows</vt:lpstr>
      <vt:lpstr>VR Demos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Wang</dc:creator>
  <cp:lastModifiedBy>Jason Wang</cp:lastModifiedBy>
  <cp:revision>6</cp:revision>
  <dcterms:created xsi:type="dcterms:W3CDTF">2018-09-16T05:48:39Z</dcterms:created>
  <dcterms:modified xsi:type="dcterms:W3CDTF">2018-09-17T05:36:57Z</dcterms:modified>
</cp:coreProperties>
</file>