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52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5659A80-A33D-8145-8B20-50671C51795E}" type="datetimeFigureOut">
              <a:rPr lang="en-US" smtClean="0"/>
              <a:t>9/17/18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C2C2A8-C5A9-5C40-9BC6-50B2B775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7540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Detecting Biosignatures on Weakly Oxygenated Terrestrial </a:t>
            </a:r>
            <a:r>
              <a:rPr lang="en-US" dirty="0" smtClean="0">
                <a:solidFill>
                  <a:schemeClr val="accent3"/>
                </a:solidFill>
              </a:rPr>
              <a:t>Exoplanets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914401"/>
            <a:ext cx="7021409" cy="3209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233" y="914401"/>
            <a:ext cx="4117746" cy="32092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059" y="4221570"/>
            <a:ext cx="2703444" cy="2548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55" y="4221570"/>
            <a:ext cx="6732431" cy="26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6</TotalTime>
  <Words>7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Depth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Schwieterman</dc:creator>
  <cp:lastModifiedBy>Edward Schwieterman</cp:lastModifiedBy>
  <cp:revision>3</cp:revision>
  <dcterms:created xsi:type="dcterms:W3CDTF">2018-09-17T13:38:36Z</dcterms:created>
  <dcterms:modified xsi:type="dcterms:W3CDTF">2018-09-17T13:44:55Z</dcterms:modified>
</cp:coreProperties>
</file>