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40"/>
  </p:normalViewPr>
  <p:slideViewPr>
    <p:cSldViewPr snapToGrid="0" snapToObjects="1">
      <p:cViewPr>
        <p:scale>
          <a:sx n="53" d="100"/>
          <a:sy n="53" d="100"/>
        </p:scale>
        <p:origin x="1968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4946-BE42-E04B-A8B9-37A2D1A26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2387C-39BE-5E49-AA99-51B709F65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B8481-37CC-A542-A4FA-47626C40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B56F-7267-A244-85FC-D37C157B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435C-3C56-194A-B785-C06D863C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D1D8-2CC5-DC44-BB33-9547DB18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D2723-284B-B74E-A4AE-84DA645CA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3601F-AFDF-0344-B59B-5526AA94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A2F12-740E-8B40-AB9B-97F17416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F7F57-D97A-B547-9C2A-8B1A04B5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7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E39C0-AD36-EB44-9446-02A8DD44E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51EA6-049E-5240-AFA8-FA9A6CF76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69411-797F-FA4D-A13B-52B96BD3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686D3-EA78-2B44-B655-0634D508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2CDEE-DA38-D34A-B07C-9AC37516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1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AF8D-AD6B-634E-92F8-C457CA7D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4C2C-C80D-974E-B182-A1153455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8A2-C4F7-3641-827E-CA585832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6A6D2-F8BB-CC4F-A76A-CF7A1AF4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6D28-631F-5A43-ABA4-F4E1339B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88F8-BFF7-9443-86F2-B6D2595A4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57B8A-67B8-574A-A835-038CA6687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B8EE2-546F-FC4B-A703-939F29D6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3FCF-3E30-CC4C-A733-92AD4870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515FB-4B06-5D4D-ADAD-A41F8A71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5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7E3-FC38-894A-835C-4E6726D0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AABC2-AAA6-D34C-ADD9-409C96D0E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A81C4-0476-8344-91C7-7D4FD5C18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9779A-4C7A-2D40-8F75-3BEB585D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D3A1A-AE48-C148-B0A1-BACC4DC5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BE07E-D7DC-6D40-8056-7991F6CF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9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E62C-E165-4042-93AF-8A5A7C34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A0B7F-272E-4B4D-B564-B018E948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8B942-821C-F24C-B1CF-8F1B49BA7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E9A50-7993-8747-A8F8-8FDCF7BB7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BB387-3456-844E-840F-1CD097044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27F70-1FD9-9845-BF44-0F15BF32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4376D-A5AF-3A46-AF5B-0B7DE20C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CBB1A-5B7F-4147-A1B2-479CF9FB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1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600D-1FF0-BE4D-AA24-7D0257E8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0FE23-1D1D-CE47-BF1C-A530D694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D970E-FE37-EE4E-91AE-C225B9D5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E66BF-F803-B848-85EC-B314483F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1524B-8994-FE44-94AA-420BDF55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F0476-962A-464F-916A-87188BAC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D7AD4-01DC-9143-85D6-3597DE76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9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8A30-F407-8B4E-AABC-A9AB1D97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11790-EFDC-1A4D-B55B-C2CB396C0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14ED-D9B7-B245-A031-43DA29D8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1A9A-052F-CE4F-A185-9D04EC58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DD5F2-9DB2-CF41-B61B-94A24610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A117E-1E03-B542-93FA-892BE865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4FAA-B634-F84F-81F5-4450B49C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547E6-9117-EE46-A0B4-D3699B946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FA961-6DB2-A84A-BD04-C4A8735B0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36979-109C-E040-B38E-CDBC5621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68997-15A0-5445-95DD-70AC8195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C3988-03A5-9943-B4A1-C147FFEA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CB8C7-2B36-494C-92D3-C825C58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A7105-4096-A949-B743-DB2A89852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1F02A-7589-F84B-AD99-C5FE2AA59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804E-95D9-9C45-8E73-ACB3A2D689D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66188-0272-A949-BFF6-255DDF7D1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1651-9D90-BD4C-BD6F-9BED58071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8457-326F-A147-8E0A-11FB25B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5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3BEE-1D2D-614A-B1EF-08439A9F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ROCKE-3D Climate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87433D-5C98-B34C-AA2D-985BDEA4B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921" y="1525587"/>
            <a:ext cx="6233584" cy="46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8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3BEE-1D2D-614A-B1EF-08439A9F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ROCKE-3D Climate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D55D4-1080-1747-A5FD-9B4A6272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61" y="1232874"/>
            <a:ext cx="8240878" cy="55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3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DF33-CBFF-4F45-8758-1BAC4689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Biokinetic Spectrum for Temperature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726E44-328E-3742-B3C2-76E3BCFEE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406" y="1582737"/>
            <a:ext cx="4827188" cy="48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ROCKE-3D Climate Model</vt:lpstr>
      <vt:lpstr>ROCKE-3D Climate Model</vt:lpstr>
      <vt:lpstr>The Biokinetic Spectrum for Temperature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ROCKE-3D Climate Model</dc:title>
  <dc:creator>Alma Yesenia Ceja</dc:creator>
  <cp:lastModifiedBy>Alma Yesenia Ceja</cp:lastModifiedBy>
  <cp:revision>2</cp:revision>
  <dcterms:created xsi:type="dcterms:W3CDTF">2018-09-17T16:04:40Z</dcterms:created>
  <dcterms:modified xsi:type="dcterms:W3CDTF">2018-09-17T19:25:46Z</dcterms:modified>
</cp:coreProperties>
</file>