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3288" autoAdjust="0"/>
  </p:normalViewPr>
  <p:slideViewPr>
    <p:cSldViewPr snapToGrid="0" snapToObjects="1">
      <p:cViewPr>
        <p:scale>
          <a:sx n="34" d="100"/>
          <a:sy n="34" d="100"/>
        </p:scale>
        <p:origin x="3640" y="1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54299-89DF-4844-93EB-6CD404F68512}" type="datetimeFigureOut">
              <a:rPr lang="en-US" smtClean="0"/>
              <a:t>9/16/18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B6AF2-6B14-5547-8B53-128ABACE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5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6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1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3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41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3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1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13A9D-A81A-C745-AAF3-3C977094E726}" type="datetimeFigureOut">
              <a:rPr lang="en-US" smtClean="0"/>
              <a:t>9/16/18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C5E4-09F1-8847-BCBC-072096C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5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0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4570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45705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45705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45705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45705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9499" r="6558" b="10001"/>
          <a:stretch/>
        </p:blipFill>
        <p:spPr>
          <a:xfrm>
            <a:off x="0" y="0"/>
            <a:ext cx="2017191" cy="16958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8083" y="48307"/>
            <a:ext cx="7945820" cy="79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3000"/>
              </a:lnSpc>
              <a:spcBef>
                <a:spcPts val="1089"/>
              </a:spcBef>
              <a:buSzPct val="45000"/>
            </a:pPr>
            <a:r>
              <a:rPr lang="en-US" sz="2200" dirty="0" smtClean="0"/>
              <a:t>Local Community Advocacy for the Thirty Meter Telescope: </a:t>
            </a:r>
          </a:p>
          <a:p>
            <a:pPr algn="ctr">
              <a:lnSpc>
                <a:spcPct val="83000"/>
              </a:lnSpc>
              <a:spcBef>
                <a:spcPts val="1089"/>
              </a:spcBef>
              <a:buSzPct val="45000"/>
            </a:pPr>
            <a:r>
              <a:rPr lang="en-US" sz="2200" dirty="0" smtClean="0"/>
              <a:t>How does Hawaii Really Feel about </a:t>
            </a:r>
            <a:r>
              <a:rPr lang="en-US" sz="2200" dirty="0" err="1" smtClean="0"/>
              <a:t>TMT?</a:t>
            </a:r>
            <a:r>
              <a:rPr lang="en-US" sz="2200" dirty="0" err="1" smtClean="0">
                <a:solidFill>
                  <a:schemeClr val="bg1"/>
                </a:solidFill>
              </a:rPr>
              <a:t>And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rgbClr val="FFFFFF"/>
              </a:solidFill>
              <a:latin typeface="Bitstream Vera Sans" pitchFamily="16" charset="0"/>
            </a:endParaRPr>
          </a:p>
        </p:txBody>
      </p:sp>
      <p:pic>
        <p:nvPicPr>
          <p:cNvPr id="5" name="Picture 4" descr="farmersmarket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"/>
          <a:stretch/>
        </p:blipFill>
        <p:spPr>
          <a:xfrm>
            <a:off x="4505947" y="2144455"/>
            <a:ext cx="4638053" cy="2708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9456"/>
            <a:ext cx="4229101" cy="3280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14" b="10332"/>
          <a:stretch/>
        </p:blipFill>
        <p:spPr>
          <a:xfrm>
            <a:off x="124127" y="5219700"/>
            <a:ext cx="1893064" cy="14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328C850C-4A36-4C4E-B089-17E1A8EFFF16}" vid="{59CB852D-C458-104D-BABE-ECCEFDC9A2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nominal_talk_template</Template>
  <TotalTime>10</TotalTime>
  <Words>17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Bitstream Vera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Thayne Currie</dc:creator>
  <cp:lastModifiedBy>Thayne Currie</cp:lastModifiedBy>
  <cp:revision>3</cp:revision>
  <dcterms:created xsi:type="dcterms:W3CDTF">2018-09-17T06:32:47Z</dcterms:created>
  <dcterms:modified xsi:type="dcterms:W3CDTF">2018-09-17T06:43:52Z</dcterms:modified>
</cp:coreProperties>
</file>